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1" r:id="rId2"/>
  </p:sldMasterIdLst>
  <p:notesMasterIdLst>
    <p:notesMasterId r:id="rId10"/>
  </p:notesMasterIdLst>
  <p:sldIdLst>
    <p:sldId id="256" r:id="rId3"/>
    <p:sldId id="257" r:id="rId4"/>
    <p:sldId id="259" r:id="rId5"/>
    <p:sldId id="261" r:id="rId6"/>
    <p:sldId id="264" r:id="rId7"/>
    <p:sldId id="268" r:id="rId8"/>
    <p:sldId id="269" r:id="rId9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7231A-EAC0-49B7-A95A-724FF793B375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74940-D1F5-49FA-A34D-44352598A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5004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74940-D1F5-49FA-A34D-44352598A5D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7003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25B8E-AC32-1F0E-5CE9-1CF0F5953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2E82824-F5A3-B7D1-7028-9489036DD3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2041078A-149F-8F8E-8B34-0BCF68EC4E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A6EE0B6-A3E8-6D54-64F5-EFE15D442B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74940-D1F5-49FA-A34D-44352598A5D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7397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9;p2"/>
          <p:cNvPicPr/>
          <p:nvPr/>
        </p:nvPicPr>
        <p:blipFill>
          <a:blip r:embed="rId2">
            <a:alphaModFix amt="20000"/>
          </a:blip>
          <a:srcRect t="7797" b="7805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" name="Google Shape;10;p2"/>
          <p:cNvSpPr/>
          <p:nvPr/>
        </p:nvSpPr>
        <p:spPr>
          <a:xfrm>
            <a:off x="176040" y="186840"/>
            <a:ext cx="8791920" cy="4769280"/>
          </a:xfrm>
          <a:prstGeom prst="rect">
            <a:avLst/>
          </a:prstGeom>
          <a:noFill/>
          <a:ln w="9525">
            <a:solidFill>
              <a:srgbClr val="EFEFE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13160" y="1622160"/>
            <a:ext cx="7717320" cy="1029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95;p19"/>
          <p:cNvPicPr/>
          <p:nvPr/>
        </p:nvPicPr>
        <p:blipFill>
          <a:blip r:embed="rId2">
            <a:alphaModFix amt="20000"/>
          </a:blip>
          <a:srcRect l="10255" t="4585" r="18420" b="3521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110;p20"/>
          <p:cNvPicPr/>
          <p:nvPr/>
        </p:nvPicPr>
        <p:blipFill>
          <a:blip r:embed="rId2">
            <a:alphaModFix amt="20000"/>
          </a:blip>
          <a:srcRect l="7157" t="22004" r="16526" b="1358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" name="Google Shape;111;p20"/>
          <p:cNvSpPr/>
          <p:nvPr/>
        </p:nvSpPr>
        <p:spPr>
          <a:xfrm>
            <a:off x="176040" y="186840"/>
            <a:ext cx="8791920" cy="4769280"/>
          </a:xfrm>
          <a:prstGeom prst="rect">
            <a:avLst/>
          </a:prstGeom>
          <a:noFill/>
          <a:ln w="9525">
            <a:solidFill>
              <a:srgbClr val="EFEFE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847880" y="1042560"/>
            <a:ext cx="5447520" cy="75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5000" b="0" u="none" strike="noStrike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xx%</a:t>
            </a:r>
            <a:endParaRPr lang="fr-FR" sz="5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title"/>
          </p:nvPr>
        </p:nvSpPr>
        <p:spPr>
          <a:xfrm>
            <a:off x="1847880" y="2817000"/>
            <a:ext cx="5447520" cy="75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5000" b="0" u="none" strike="noStrike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xx%</a:t>
            </a:r>
            <a:endParaRPr lang="fr-FR" sz="5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14;p3"/>
          <p:cNvPicPr/>
          <p:nvPr/>
        </p:nvPicPr>
        <p:blipFill>
          <a:blip r:embed="rId2">
            <a:alphaModFix amt="20000"/>
          </a:blip>
          <a:srcRect l="22793" r="22793" b="54076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4400" y="2556360"/>
            <a:ext cx="7675200" cy="84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4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4" name="PlaceHolder 2"/>
          <p:cNvSpPr>
            <a:spLocks noGrp="1"/>
          </p:cNvSpPr>
          <p:nvPr>
            <p:ph type="title"/>
          </p:nvPr>
        </p:nvSpPr>
        <p:spPr>
          <a:xfrm>
            <a:off x="3925800" y="1271160"/>
            <a:ext cx="1267920" cy="1269360"/>
          </a:xfrm>
          <a:prstGeom prst="rect">
            <a:avLst/>
          </a:prstGeom>
          <a:noFill/>
          <a:ln w="9360">
            <a:solidFill>
              <a:schemeClr val="lt1"/>
            </a:solidFill>
            <a:round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5000" b="0" u="none" strike="noStrike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xx%</a:t>
            </a:r>
            <a:endParaRPr lang="fr-FR" sz="5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117;p21"/>
          <p:cNvPicPr/>
          <p:nvPr/>
        </p:nvPicPr>
        <p:blipFill>
          <a:blip r:embed="rId2">
            <a:alphaModFix amt="20000"/>
          </a:blip>
          <a:srcRect t="7794" r="16406" b="21655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" name="Google Shape;118;p21"/>
          <p:cNvSpPr/>
          <p:nvPr/>
        </p:nvSpPr>
        <p:spPr>
          <a:xfrm>
            <a:off x="176040" y="186840"/>
            <a:ext cx="8791920" cy="4769280"/>
          </a:xfrm>
          <a:prstGeom prst="rect">
            <a:avLst/>
          </a:prstGeom>
          <a:noFill/>
          <a:ln w="9525">
            <a:solidFill>
              <a:srgbClr val="EFEFE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2347920" y="540000"/>
            <a:ext cx="4447800" cy="1301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8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8" name="Google Shape;121;p21"/>
          <p:cNvSpPr/>
          <p:nvPr/>
        </p:nvSpPr>
        <p:spPr>
          <a:xfrm>
            <a:off x="2099160" y="3611880"/>
            <a:ext cx="494532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" sz="1000" b="1" u="none" strike="noStrike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CREDITS:</a:t>
            </a:r>
            <a:r>
              <a:rPr lang="en" sz="1000" b="0" u="none" strike="noStrike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This presentation template was created by </a:t>
            </a:r>
            <a:r>
              <a:rPr lang="en" sz="1000" b="1" u="sng" strike="noStrike">
                <a:solidFill>
                  <a:schemeClr val="lt1"/>
                </a:solidFill>
                <a:effectLst/>
                <a:uFillTx/>
                <a:latin typeface="Work Sans"/>
                <a:ea typeface="Work Sans"/>
                <a:hlinkClick r:id="rId3"/>
              </a:rPr>
              <a:t>Slidesgo</a:t>
            </a:r>
            <a:r>
              <a:rPr lang="en" sz="1000" b="0" u="none" strike="noStrike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, and includes icons, infographics &amp; images by </a:t>
            </a:r>
            <a:r>
              <a:rPr lang="en" sz="1000" b="1" u="sng" strike="noStrike">
                <a:solidFill>
                  <a:schemeClr val="lt1"/>
                </a:solidFill>
                <a:effectLst/>
                <a:uFillTx/>
                <a:latin typeface="Work Sans"/>
                <a:ea typeface="Work Sans"/>
                <a:hlinkClick r:id="rId4"/>
              </a:rPr>
              <a:t>Freepik</a:t>
            </a:r>
            <a:r>
              <a:rPr lang="en" sz="1000" b="0" u="sng" strike="noStrike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</a:t>
            </a:r>
            <a:endParaRPr lang="en-US" sz="10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123;p22"/>
          <p:cNvPicPr/>
          <p:nvPr/>
        </p:nvPicPr>
        <p:blipFill>
          <a:blip r:embed="rId2">
            <a:alphaModFix amt="20000"/>
          </a:blip>
          <a:srcRect t="7797" b="7805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125;p23"/>
          <p:cNvPicPr/>
          <p:nvPr/>
        </p:nvPicPr>
        <p:blipFill>
          <a:blip r:embed="rId2">
            <a:alphaModFix amt="20000"/>
          </a:blip>
          <a:srcRect l="24644" t="7794" b="28605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19;p4"/>
          <p:cNvPicPr/>
          <p:nvPr/>
        </p:nvPicPr>
        <p:blipFill>
          <a:blip r:embed="rId2">
            <a:alphaModFix amt="20000"/>
          </a:blip>
          <a:srcRect l="8989" r="8980" b="30768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96880" y="1407960"/>
            <a:ext cx="7703640" cy="2274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23;p5"/>
          <p:cNvPicPr/>
          <p:nvPr/>
        </p:nvPicPr>
        <p:blipFill>
          <a:blip r:embed="rId2">
            <a:alphaModFix amt="20000"/>
          </a:blip>
          <a:srcRect r="50101" b="57886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30;p6"/>
          <p:cNvPicPr/>
          <p:nvPr/>
        </p:nvPicPr>
        <p:blipFill>
          <a:blip r:embed="rId2">
            <a:alphaModFix amt="20000"/>
          </a:blip>
          <a:srcRect l="663" t="45692" r="36852" b="157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33;p7"/>
          <p:cNvPicPr/>
          <p:nvPr/>
        </p:nvPicPr>
        <p:blipFill>
          <a:blip r:embed="rId2">
            <a:alphaModFix amt="20000"/>
          </a:blip>
          <a:srcRect l="15380" t="22810" r="29773" b="3090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726480" y="1755000"/>
            <a:ext cx="4893480" cy="2531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620320" y="1755000"/>
            <a:ext cx="2810160" cy="25318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2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49;p11"/>
          <p:cNvPicPr/>
          <p:nvPr/>
        </p:nvPicPr>
        <p:blipFill>
          <a:blip r:embed="rId2">
            <a:alphaModFix amt="20000"/>
          </a:blip>
          <a:srcRect l="34350" t="35679" r="727" b="9519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" name="Google Shape;50;p11"/>
          <p:cNvSpPr/>
          <p:nvPr/>
        </p:nvSpPr>
        <p:spPr>
          <a:xfrm>
            <a:off x="176040" y="186840"/>
            <a:ext cx="8791920" cy="4769280"/>
          </a:xfrm>
          <a:prstGeom prst="rect">
            <a:avLst/>
          </a:prstGeom>
          <a:noFill/>
          <a:ln w="9525">
            <a:solidFill>
              <a:srgbClr val="EFEFE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6575760" cy="79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38;p8"/>
          <p:cNvPicPr/>
          <p:nvPr/>
        </p:nvPicPr>
        <p:blipFill>
          <a:blip r:embed="rId2">
            <a:alphaModFix amt="20000"/>
          </a:blip>
          <a:srcRect l="38574" t="39855" r="2469" b="10386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3" name="Google Shape;39;p8"/>
          <p:cNvSpPr/>
          <p:nvPr/>
        </p:nvSpPr>
        <p:spPr>
          <a:xfrm>
            <a:off x="176040" y="186840"/>
            <a:ext cx="8791920" cy="4769280"/>
          </a:xfrm>
          <a:prstGeom prst="rect">
            <a:avLst/>
          </a:prstGeom>
          <a:noFill/>
          <a:ln w="9525">
            <a:solidFill>
              <a:srgbClr val="EFEFE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983160" y="1495800"/>
            <a:ext cx="7177320" cy="1675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42;p9"/>
          <p:cNvPicPr/>
          <p:nvPr/>
        </p:nvPicPr>
        <p:blipFill>
          <a:blip r:embed="rId2">
            <a:alphaModFix amt="20000"/>
          </a:blip>
          <a:srcRect r="30830" b="4162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740520" y="3161520"/>
            <a:ext cx="7662600" cy="144252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4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55;p13"/>
          <p:cNvPicPr/>
          <p:nvPr/>
        </p:nvPicPr>
        <p:blipFill>
          <a:blip r:embed="rId2">
            <a:alphaModFix amt="20000"/>
          </a:blip>
          <a:srcRect l="14391" t="39891" r="1439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9" name="PlaceHolder 2"/>
          <p:cNvSpPr>
            <a:spLocks noGrp="1"/>
          </p:cNvSpPr>
          <p:nvPr>
            <p:ph type="title"/>
          </p:nvPr>
        </p:nvSpPr>
        <p:spPr>
          <a:xfrm>
            <a:off x="2224440" y="1243080"/>
            <a:ext cx="733320" cy="733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600" b="0" u="none" strike="noStrike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xx%</a:t>
            </a:r>
            <a:endParaRPr lang="fr-FR" sz="3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title"/>
          </p:nvPr>
        </p:nvSpPr>
        <p:spPr>
          <a:xfrm>
            <a:off x="2225520" y="2837880"/>
            <a:ext cx="731160" cy="731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title"/>
          </p:nvPr>
        </p:nvSpPr>
        <p:spPr>
          <a:xfrm>
            <a:off x="6174360" y="1244160"/>
            <a:ext cx="731160" cy="731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title"/>
          </p:nvPr>
        </p:nvSpPr>
        <p:spPr>
          <a:xfrm>
            <a:off x="6174360" y="2837880"/>
            <a:ext cx="731160" cy="731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70;p14"/>
          <p:cNvPicPr/>
          <p:nvPr/>
        </p:nvPicPr>
        <p:blipFill>
          <a:blip r:embed="rId2">
            <a:alphaModFix amt="20000"/>
          </a:blip>
          <a:srcRect l="9572" t="54126" r="37935" b="157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73;p15"/>
          <p:cNvPicPr/>
          <p:nvPr/>
        </p:nvPicPr>
        <p:blipFill>
          <a:blip r:embed="rId2">
            <a:alphaModFix amt="20000"/>
          </a:blip>
          <a:srcRect l="15380" t="22810" r="29773" b="3090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726480" y="1755000"/>
            <a:ext cx="4893480" cy="2531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620320" y="1755000"/>
            <a:ext cx="2810160" cy="25318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2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78;p16"/>
          <p:cNvPicPr/>
          <p:nvPr/>
        </p:nvPicPr>
        <p:blipFill>
          <a:blip r:embed="rId2">
            <a:alphaModFix amt="20000"/>
          </a:blip>
          <a:srcRect l="1845" t="2905" r="24307" b="3477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1496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BODY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82;p17"/>
          <p:cNvPicPr/>
          <p:nvPr/>
        </p:nvPicPr>
        <p:blipFill>
          <a:blip r:embed="rId2">
            <a:alphaModFix amt="20000"/>
          </a:blip>
          <a:srcRect l="21051" t="27207" b="616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720000" y="1380960"/>
            <a:ext cx="7703640" cy="2461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86;p18"/>
          <p:cNvPicPr/>
          <p:nvPr/>
        </p:nvPicPr>
        <p:blipFill>
          <a:blip r:embed="rId2">
            <a:alphaModFix amt="20000"/>
          </a:blip>
          <a:srcRect l="1829" t="3087" r="10578" b="2298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714600" y="677793"/>
            <a:ext cx="7714800" cy="1028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6000" b="0" u="none" strike="noStrike" dirty="0">
                <a:solidFill>
                  <a:schemeClr val="lt1"/>
                </a:solidFill>
                <a:effectLst/>
                <a:uFillTx/>
                <a:latin typeface="Playfair Display SC"/>
                <a:ea typeface="Playfair Display"/>
              </a:rPr>
              <a:t>Tibia</a:t>
            </a:r>
            <a:endParaRPr lang="fr-FR" sz="6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subTitle"/>
          </p:nvPr>
        </p:nvSpPr>
        <p:spPr>
          <a:xfrm>
            <a:off x="1572479" y="2654876"/>
            <a:ext cx="6283047" cy="81568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Um </a:t>
            </a:r>
            <a:r>
              <a:rPr lang="en-US" sz="20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jogo</a:t>
            </a:r>
            <a:r>
              <a:rPr lang="en-US" sz="20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 </a:t>
            </a:r>
            <a:r>
              <a:rPr lang="en-US" sz="20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que</a:t>
            </a:r>
            <a:r>
              <a:rPr lang="en-US" sz="20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 </a:t>
            </a:r>
            <a:r>
              <a:rPr lang="en-US" sz="20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foi</a:t>
            </a:r>
            <a:r>
              <a:rPr lang="en-US" sz="20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 </a:t>
            </a:r>
            <a:r>
              <a:rPr lang="en-US" sz="20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capaz</a:t>
            </a:r>
            <a:r>
              <a:rPr lang="en-US" sz="20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 de mudar </a:t>
            </a:r>
            <a:r>
              <a:rPr lang="en-US" sz="20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minha</a:t>
            </a:r>
            <a:r>
              <a:rPr lang="en-US" sz="20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 </a:t>
            </a:r>
            <a:r>
              <a:rPr lang="en-US" sz="20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vida</a:t>
            </a:r>
            <a:r>
              <a:rPr lang="en-US" sz="20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 e me </a:t>
            </a:r>
            <a:r>
              <a:rPr lang="en-US" sz="20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trazer</a:t>
            </a:r>
            <a:r>
              <a:rPr lang="en-US" sz="20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 </a:t>
            </a:r>
            <a:r>
              <a:rPr lang="en-US" sz="20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sentimentos</a:t>
            </a:r>
            <a:r>
              <a:rPr lang="en-US" sz="20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OpenSymbol"/>
              </a:rPr>
              <a:t>únicos</a:t>
            </a:r>
            <a:r>
              <a:rPr lang="en-US" sz="2000" dirty="0">
                <a:solidFill>
                  <a:srgbClr val="FFFFFF"/>
                </a:solidFill>
                <a:latin typeface="OpenSymbol"/>
              </a:rPr>
              <a:t>.</a:t>
            </a:r>
            <a:endParaRPr lang="en-US" sz="20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62" name="Google Shape;138;p27"/>
          <p:cNvCxnSpPr/>
          <p:nvPr/>
        </p:nvCxnSpPr>
        <p:spPr>
          <a:xfrm>
            <a:off x="1572480" y="1827540"/>
            <a:ext cx="5999040" cy="20160"/>
          </a:xfrm>
          <a:prstGeom prst="straightConnector1">
            <a:avLst/>
          </a:prstGeom>
          <a:ln w="9525">
            <a:solidFill>
              <a:srgbClr val="EFEFEF"/>
            </a:solidFill>
            <a:round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Contexto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211342" y="1473436"/>
            <a:ext cx="4895640" cy="2533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2"/>
                </a:solidFill>
                <a:effectLst/>
                <a:uFillTx/>
                <a:latin typeface="Work Sans"/>
                <a:ea typeface="Work Sans"/>
              </a:rPr>
              <a:t>Tibia é um 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jogo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MMORPG que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existe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ja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fazem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27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anos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e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nos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tempos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atuais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tem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uma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media de 11.000 a 15.000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jogadores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ativos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todos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os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DIAS,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porém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ja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teve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no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seu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pico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de 100 mil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jogadores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online </a:t>
            </a:r>
            <a:r>
              <a:rPr lang="en-US" sz="1400" dirty="0" err="1">
                <a:solidFill>
                  <a:schemeClr val="dk2"/>
                </a:solidFill>
                <a:latin typeface="Work Sans"/>
                <a:ea typeface="Work Sans"/>
              </a:rPr>
              <a:t>em</a:t>
            </a:r>
            <a:r>
              <a:rPr lang="en-US" sz="1400" dirty="0">
                <a:solidFill>
                  <a:schemeClr val="dk2"/>
                </a:solidFill>
                <a:latin typeface="Work Sans"/>
                <a:ea typeface="Work Sans"/>
              </a:rPr>
              <a:t> 2020.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65" name="Google Shape;188;p32"/>
          <p:cNvCxnSpPr/>
          <p:nvPr/>
        </p:nvCxnSpPr>
        <p:spPr>
          <a:xfrm>
            <a:off x="0" y="1305000"/>
            <a:ext cx="9144360" cy="360"/>
          </a:xfrm>
          <a:prstGeom prst="straightConnector1">
            <a:avLst/>
          </a:prstGeom>
          <a:ln w="9525">
            <a:solidFill>
              <a:srgbClr val="EFEFEF"/>
            </a:solidFill>
            <a:round/>
          </a:ln>
        </p:spPr>
      </p:cxnSp>
      <p:pic>
        <p:nvPicPr>
          <p:cNvPr id="1026" name="Picture 2" descr="Tibia Top 50 Ranked Wallpapers">
            <a:extLst>
              <a:ext uri="{FF2B5EF4-FFF2-40B4-BE49-F238E27FC236}">
                <a16:creationId xmlns:a16="http://schemas.microsoft.com/office/drawing/2014/main" id="{E2059C28-CF0A-7030-41ED-8965B95BE7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5745" y="1607408"/>
            <a:ext cx="3395947" cy="22653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Imagem 1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C9361268-30ED-3863-DFF7-3FDEBAE105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428" y="3872784"/>
            <a:ext cx="1731144" cy="1134424"/>
          </a:xfrm>
          <a:prstGeom prst="roundRect">
            <a:avLst>
              <a:gd name="adj" fmla="val 2720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ubTitle"/>
          </p:nvPr>
        </p:nvSpPr>
        <p:spPr>
          <a:xfrm>
            <a:off x="723960" y="1704960"/>
            <a:ext cx="5257440" cy="2761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Tibia </a:t>
            </a:r>
            <a:r>
              <a:rPr lang="en-US" sz="1400" b="0" u="none" strike="noStrike" dirty="0" err="1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teve</a:t>
            </a: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um </a:t>
            </a:r>
            <a:r>
              <a:rPr lang="en-US" sz="1400" b="0" u="none" strike="noStrike" dirty="0" err="1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impacto</a:t>
            </a: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</a:t>
            </a:r>
            <a:r>
              <a:rPr lang="en-US" sz="1400" b="0" u="none" strike="noStrike" dirty="0" err="1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muito</a:t>
            </a: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forte </a:t>
            </a:r>
            <a:r>
              <a:rPr lang="en-US" sz="1400" b="0" u="none" strike="noStrike" dirty="0" err="1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na</a:t>
            </a: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</a:t>
            </a:r>
            <a:r>
              <a:rPr lang="en-US" sz="1400" b="0" u="none" strike="noStrike" dirty="0" err="1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minha</a:t>
            </a: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</a:t>
            </a:r>
            <a:r>
              <a:rPr lang="en-US" sz="1400" b="0" u="none" strike="noStrike" dirty="0" err="1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vida</a:t>
            </a: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, </a:t>
            </a:r>
            <a:r>
              <a:rPr lang="en-US" sz="1400" b="0" u="none" strike="noStrike" dirty="0" err="1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principalmente</a:t>
            </a: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</a:t>
            </a:r>
            <a:r>
              <a:rPr lang="en-US" sz="1400" b="0" u="none" strike="noStrike" dirty="0" err="1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na</a:t>
            </a: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</a:t>
            </a:r>
            <a:r>
              <a:rPr lang="en-US" sz="1400" b="0" u="none" strike="noStrike" dirty="0" err="1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parte</a:t>
            </a:r>
            <a:r>
              <a:rPr lang="en-US" sz="1400" b="0" u="none" strike="noStrike" dirty="0">
                <a:solidFill>
                  <a:schemeClr val="lt1"/>
                </a:solidFill>
                <a:effectLst/>
                <a:uFillTx/>
                <a:latin typeface="Work Sans"/>
                <a:ea typeface="Work Sans"/>
              </a:rPr>
              <a:t> social.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400" dirty="0">
                <a:solidFill>
                  <a:schemeClr val="lt1"/>
                </a:solidFill>
                <a:latin typeface="Work Sans"/>
              </a:rPr>
              <a:t>Na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minha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infância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/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juventude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tive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minhas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dificuldades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para ter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amizades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, mas no Tibia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elas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persistem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desde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2012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até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os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dias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 de </a:t>
            </a:r>
            <a:r>
              <a:rPr lang="en-US" sz="1400" dirty="0" err="1">
                <a:solidFill>
                  <a:schemeClr val="lt1"/>
                </a:solidFill>
                <a:latin typeface="Work Sans"/>
              </a:rPr>
              <a:t>hoje</a:t>
            </a:r>
            <a:r>
              <a:rPr lang="en-US" sz="1400" dirty="0">
                <a:solidFill>
                  <a:schemeClr val="lt1"/>
                </a:solidFill>
                <a:latin typeface="Work Sans"/>
              </a:rPr>
              <a:t>.</a:t>
            </a:r>
            <a:endParaRPr lang="en-US" sz="14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title"/>
          </p:nvPr>
        </p:nvSpPr>
        <p:spPr>
          <a:xfrm>
            <a:off x="2346643" y="390960"/>
            <a:ext cx="4450713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Min</a:t>
            </a:r>
            <a:r>
              <a:rPr lang="en-US" sz="3000" dirty="0">
                <a:solidFill>
                  <a:schemeClr val="lt1"/>
                </a:solidFill>
                <a:latin typeface="Playfair Display"/>
                <a:ea typeface="Playfair Display"/>
              </a:rPr>
              <a:t>ha </a:t>
            </a:r>
            <a:r>
              <a:rPr lang="en-US" sz="3000" dirty="0" err="1">
                <a:solidFill>
                  <a:schemeClr val="lt1"/>
                </a:solidFill>
                <a:latin typeface="Playfair Display"/>
                <a:ea typeface="Playfair Display"/>
              </a:rPr>
              <a:t>história</a:t>
            </a:r>
            <a:r>
              <a:rPr lang="en-US" sz="3000" dirty="0">
                <a:solidFill>
                  <a:schemeClr val="lt1"/>
                </a:solidFill>
                <a:latin typeface="Playfair Display"/>
                <a:ea typeface="Playfair Display"/>
              </a:rPr>
              <a:t> com o </a:t>
            </a: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Tibia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72" name="Google Shape;173;p30"/>
          <p:cNvCxnSpPr/>
          <p:nvPr/>
        </p:nvCxnSpPr>
        <p:spPr>
          <a:xfrm>
            <a:off x="0" y="1305000"/>
            <a:ext cx="9144360" cy="360"/>
          </a:xfrm>
          <a:prstGeom prst="straightConnector1">
            <a:avLst/>
          </a:prstGeom>
          <a:ln w="9525">
            <a:solidFill>
              <a:srgbClr val="EFEFEF"/>
            </a:solidFill>
            <a:round/>
          </a:ln>
        </p:spPr>
      </p:cxnSp>
      <p:pic>
        <p:nvPicPr>
          <p:cNvPr id="3" name="Imagem 2" descr="Foto editada de pessoas em pé posando para foto&#10;&#10;O conteúdo gerado por IA pode estar incorreto.">
            <a:extLst>
              <a:ext uri="{FF2B5EF4-FFF2-40B4-BE49-F238E27FC236}">
                <a16:creationId xmlns:a16="http://schemas.microsoft.com/office/drawing/2014/main" id="{9CCA26E7-3250-275F-0125-F237E3A771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264" y="1454728"/>
            <a:ext cx="3011591" cy="34113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719280" y="2840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000" dirty="0">
                <a:solidFill>
                  <a:schemeClr val="lt1"/>
                </a:solidFill>
                <a:latin typeface="Playfair Display"/>
              </a:rPr>
              <a:t>S</a:t>
            </a: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Playfair Display"/>
              </a:rPr>
              <a:t>ite </a:t>
            </a: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Playfair Display"/>
              </a:rPr>
              <a:t>institucional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18F37E1-6305-7736-E14C-7903920F2586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93734" y="1754280"/>
            <a:ext cx="4478266" cy="25333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78" name="Google Shape;188;p32"/>
          <p:cNvCxnSpPr/>
          <p:nvPr/>
        </p:nvCxnSpPr>
        <p:spPr>
          <a:xfrm>
            <a:off x="0" y="1305000"/>
            <a:ext cx="9144360" cy="360"/>
          </a:xfrm>
          <a:prstGeom prst="straightConnector1">
            <a:avLst/>
          </a:prstGeom>
          <a:ln w="9525">
            <a:solidFill>
              <a:srgbClr val="EFEFEF"/>
            </a:solidFill>
            <a:round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09BB29AD-C5B1-D24D-0B50-AAF2491F2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547" y="1755000"/>
            <a:ext cx="4127737" cy="25333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2"/>
          <p:cNvSpPr>
            <a:spLocks noGrp="1"/>
          </p:cNvSpPr>
          <p:nvPr>
            <p:ph type="title"/>
          </p:nvPr>
        </p:nvSpPr>
        <p:spPr>
          <a:xfrm>
            <a:off x="2749275" y="290362"/>
            <a:ext cx="3645447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Desafios</a:t>
            </a: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 e </a:t>
            </a: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Playfair Display"/>
                <a:ea typeface="Playfair Display"/>
              </a:rPr>
              <a:t>Superações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88" name="Google Shape;173;p30"/>
          <p:cNvCxnSpPr/>
          <p:nvPr/>
        </p:nvCxnSpPr>
        <p:spPr>
          <a:xfrm>
            <a:off x="0" y="1305000"/>
            <a:ext cx="9144360" cy="360"/>
          </a:xfrm>
          <a:prstGeom prst="straightConnector1">
            <a:avLst/>
          </a:prstGeom>
          <a:ln w="9525">
            <a:solidFill>
              <a:srgbClr val="EFEFEF"/>
            </a:solidFill>
            <a:round/>
          </a:ln>
        </p:spPr>
      </p:cxnSp>
      <p:sp>
        <p:nvSpPr>
          <p:cNvPr id="2" name="PlaceHolder 1">
            <a:extLst>
              <a:ext uri="{FF2B5EF4-FFF2-40B4-BE49-F238E27FC236}">
                <a16:creationId xmlns:a16="http://schemas.microsoft.com/office/drawing/2014/main" id="{C15AF937-2FE8-2566-CA9E-0B36237A2D0F}"/>
              </a:ext>
            </a:extLst>
          </p:cNvPr>
          <p:cNvSpPr txBox="1">
            <a:spLocks/>
          </p:cNvSpPr>
          <p:nvPr/>
        </p:nvSpPr>
        <p:spPr>
          <a:xfrm>
            <a:off x="2957944" y="1581043"/>
            <a:ext cx="2895599" cy="314817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-US" sz="1800" dirty="0" err="1">
                <a:solidFill>
                  <a:srgbClr val="FFFFFF"/>
                </a:solidFill>
                <a:latin typeface="OpenSymbol"/>
              </a:rPr>
              <a:t>Desafios</a:t>
            </a:r>
            <a:r>
              <a:rPr lang="en-US" sz="1800" dirty="0">
                <a:solidFill>
                  <a:srgbClr val="FFFFFF"/>
                </a:solidFill>
                <a:latin typeface="OpenSymbol"/>
              </a:rPr>
              <a:t>: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400" dirty="0">
                <a:solidFill>
                  <a:srgbClr val="FFFFFF"/>
                </a:solidFill>
                <a:latin typeface="OpenSymbol"/>
              </a:rPr>
              <a:t>Pensar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em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um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dia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de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cada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vez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, a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ensiedade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foi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meu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pior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inimigo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.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400" dirty="0">
              <a:solidFill>
                <a:srgbClr val="FFFFFF"/>
              </a:solidFill>
              <a:latin typeface="OpenSymbo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Conseguir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consiliar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os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outros mas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não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conseguir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fazer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o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mesmo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comigo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.</a:t>
            </a:r>
          </a:p>
        </p:txBody>
      </p:sp>
      <p:pic>
        <p:nvPicPr>
          <p:cNvPr id="4" name="Imagem 3" descr="Cachorro em pé olhando para o lado&#10;&#10;O conteúdo gerado por IA pode estar incorreto.">
            <a:extLst>
              <a:ext uri="{FF2B5EF4-FFF2-40B4-BE49-F238E27FC236}">
                <a16:creationId xmlns:a16="http://schemas.microsoft.com/office/drawing/2014/main" id="{15103DEE-FEBA-4495-8850-602807A1DA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15" y="1581043"/>
            <a:ext cx="2056358" cy="32720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PlaceHolder 1">
            <a:extLst>
              <a:ext uri="{FF2B5EF4-FFF2-40B4-BE49-F238E27FC236}">
                <a16:creationId xmlns:a16="http://schemas.microsoft.com/office/drawing/2014/main" id="{0E3E55D7-DC0C-06A5-C9B5-1ACA0F5900C3}"/>
              </a:ext>
            </a:extLst>
          </p:cNvPr>
          <p:cNvSpPr txBox="1">
            <a:spLocks/>
          </p:cNvSpPr>
          <p:nvPr/>
        </p:nvSpPr>
        <p:spPr>
          <a:xfrm>
            <a:off x="5950527" y="1581043"/>
            <a:ext cx="2895600" cy="314817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-US" sz="1800" dirty="0" err="1">
                <a:solidFill>
                  <a:srgbClr val="FFFFFF"/>
                </a:solidFill>
                <a:latin typeface="OpenSymbol"/>
              </a:rPr>
              <a:t>Superações</a:t>
            </a:r>
            <a:r>
              <a:rPr lang="en-US" sz="1800" dirty="0">
                <a:solidFill>
                  <a:srgbClr val="FFFFFF"/>
                </a:solidFill>
                <a:latin typeface="OpenSymbol"/>
              </a:rPr>
              <a:t>: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400" dirty="0">
                <a:solidFill>
                  <a:srgbClr val="FFFFFF"/>
                </a:solidFill>
                <a:latin typeface="OpenSymbol"/>
              </a:rPr>
              <a:t>Dar um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passo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de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cada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vez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,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pensando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que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tem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alguém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em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casa me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esperando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voltar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para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perguntar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como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foi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meu dia.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400" dirty="0">
              <a:solidFill>
                <a:srgbClr val="FFFFFF"/>
              </a:solidFill>
              <a:latin typeface="OpenSymbo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Não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colocar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limites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no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que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eu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posso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/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consigo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OpenSymbol"/>
              </a:rPr>
              <a:t>fazer</a:t>
            </a:r>
            <a:r>
              <a:rPr lang="en-US" sz="1400" dirty="0">
                <a:solidFill>
                  <a:srgbClr val="FFFFFF"/>
                </a:solidFill>
                <a:latin typeface="OpenSymbol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BEEA3-E1EC-46DA-25A3-FF30C3903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188;p32">
            <a:extLst>
              <a:ext uri="{FF2B5EF4-FFF2-40B4-BE49-F238E27FC236}">
                <a16:creationId xmlns:a16="http://schemas.microsoft.com/office/drawing/2014/main" id="{418814BD-7C04-9E69-8DFC-22E72031A509}"/>
              </a:ext>
            </a:extLst>
          </p:cNvPr>
          <p:cNvCxnSpPr/>
          <p:nvPr/>
        </p:nvCxnSpPr>
        <p:spPr>
          <a:xfrm>
            <a:off x="0" y="1305000"/>
            <a:ext cx="9144360" cy="360"/>
          </a:xfrm>
          <a:prstGeom prst="straightConnector1">
            <a:avLst/>
          </a:prstGeom>
          <a:ln w="9525">
            <a:solidFill>
              <a:srgbClr val="EFEFEF"/>
            </a:solidFill>
            <a:round/>
          </a:ln>
        </p:spPr>
      </p:cxnSp>
      <p:sp>
        <p:nvSpPr>
          <p:cNvPr id="4" name="Título 3">
            <a:extLst>
              <a:ext uri="{FF2B5EF4-FFF2-40B4-BE49-F238E27FC236}">
                <a16:creationId xmlns:a16="http://schemas.microsoft.com/office/drawing/2014/main" id="{8CBA5CA6-3F09-5A7D-FED4-EC98FEC2C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0461" y="355380"/>
            <a:ext cx="4763078" cy="572400"/>
          </a:xfrm>
        </p:spPr>
        <p:txBody>
          <a:bodyPr/>
          <a:lstStyle/>
          <a:p>
            <a:r>
              <a:rPr lang="en" sz="4800" dirty="0">
                <a:solidFill>
                  <a:schemeClr val="lt1"/>
                </a:solidFill>
                <a:latin typeface="Playfair Display"/>
                <a:ea typeface="Playfair Display"/>
              </a:rPr>
              <a:t>Agradecimentos</a:t>
            </a:r>
            <a:endParaRPr lang="pt-BR" sz="4800" dirty="0"/>
          </a:p>
        </p:txBody>
      </p:sp>
      <p:pic>
        <p:nvPicPr>
          <p:cNvPr id="10" name="Imagem 9" descr="Grupo de pessoas na grama posando para foto&#10;&#10;O conteúdo gerado por IA pode estar incorreto.">
            <a:extLst>
              <a:ext uri="{FF2B5EF4-FFF2-40B4-BE49-F238E27FC236}">
                <a16:creationId xmlns:a16="http://schemas.microsoft.com/office/drawing/2014/main" id="{82CD6535-7223-8A3D-FCAF-FD5B0D1964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09" b="7892"/>
          <a:stretch>
            <a:fillRect/>
          </a:stretch>
        </p:blipFill>
        <p:spPr>
          <a:xfrm>
            <a:off x="214765" y="1743430"/>
            <a:ext cx="5223144" cy="28715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Imagem 11" descr="Mulher posando para foto em frente a mesa com copos de bebida&#10;&#10;O conteúdo gerado por IA pode estar incorreto.">
            <a:extLst>
              <a:ext uri="{FF2B5EF4-FFF2-40B4-BE49-F238E27FC236}">
                <a16:creationId xmlns:a16="http://schemas.microsoft.com/office/drawing/2014/main" id="{2CFB029F-42B0-D49B-0674-025CC74311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327" y="1455448"/>
            <a:ext cx="2389909" cy="35121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95396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35FBF8-C929-072E-84B5-A38519089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5837A0E-DEEE-60A2-AB4E-28E9A2DF3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79" y="916490"/>
            <a:ext cx="8255867" cy="1189402"/>
          </a:xfrm>
        </p:spPr>
        <p:txBody>
          <a:bodyPr/>
          <a:lstStyle/>
          <a:p>
            <a:r>
              <a:rPr lang="en" sz="6000" dirty="0">
                <a:solidFill>
                  <a:schemeClr val="lt1"/>
                </a:solidFill>
                <a:latin typeface="Playfair Display"/>
                <a:ea typeface="Playfair Display"/>
              </a:rPr>
              <a:t>Obrigado pela atenção! </a:t>
            </a:r>
            <a:endParaRPr lang="pt-BR" sz="6000" dirty="0"/>
          </a:p>
        </p:txBody>
      </p:sp>
      <p:pic>
        <p:nvPicPr>
          <p:cNvPr id="3" name="Imagem 2" descr="Imagem digital fictícia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FC7851F5-F8B7-8E65-FB8A-89AE92BB2E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381" y="2362545"/>
            <a:ext cx="1350127" cy="135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325037"/>
      </p:ext>
    </p:extLst>
  </p:cSld>
  <p:clrMapOvr>
    <a:masterClrMapping/>
  </p:clrMapOvr>
</p:sld>
</file>

<file path=ppt/theme/theme1.xml><?xml version="1.0" encoding="utf-8"?>
<a:theme xmlns:a="http://schemas.openxmlformats.org/drawingml/2006/main" name="Dark Elegant Minitheme">
  <a:themeElements>
    <a:clrScheme name="Simple Light">
      <a:dk1>
        <a:srgbClr val="191919"/>
      </a:dk1>
      <a:lt1>
        <a:srgbClr val="EFEFE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181</Words>
  <Application>Microsoft Office PowerPoint</Application>
  <PresentationFormat>Apresentação na tela (16:9)</PresentationFormat>
  <Paragraphs>21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7" baseType="lpstr">
      <vt:lpstr>Aptos</vt:lpstr>
      <vt:lpstr>Arial</vt:lpstr>
      <vt:lpstr>OpenSymbol</vt:lpstr>
      <vt:lpstr>Playfair Display</vt:lpstr>
      <vt:lpstr>Playfair Display SC</vt:lpstr>
      <vt:lpstr>Symbol</vt:lpstr>
      <vt:lpstr>Wingdings</vt:lpstr>
      <vt:lpstr>Work Sans</vt:lpstr>
      <vt:lpstr>Dark Elegant Minitheme</vt:lpstr>
      <vt:lpstr>Slidesgo Final Pages</vt:lpstr>
      <vt:lpstr>Tibia</vt:lpstr>
      <vt:lpstr>Contexto</vt:lpstr>
      <vt:lpstr>Minha história com o Tibia</vt:lpstr>
      <vt:lpstr>Site institucional</vt:lpstr>
      <vt:lpstr>Desafios e Superações</vt:lpstr>
      <vt:lpstr>Agradecimentos</vt:lpstr>
      <vt:lpstr>Obrigado pela atenção! 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Gabriel Adryan</dc:creator>
  <cp:lastModifiedBy>Gabriel Adryan</cp:lastModifiedBy>
  <cp:revision>15</cp:revision>
  <dcterms:modified xsi:type="dcterms:W3CDTF">2025-12-02T03:17:39Z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2025-11-22T13:30:22Z</dcterms:created>
  <dc:creator>Unknown Creator</dc:creator>
  <dc:description/>
  <dc:language>en-US</dc:language>
  <cp:lastModifiedBy>Unknown Creator</cp:lastModifiedBy>
  <dcterms:modified xsi:type="dcterms:W3CDTF">2025-11-22T13:30:22Z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